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sldIdLst>
    <p:sldId id="256" r:id="rId5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ala&amp;co" initials="s" lastIdx="2" clrIdx="0">
    <p:extLst>
      <p:ext uri="{19B8F6BF-5375-455C-9EA6-DF929625EA0E}">
        <p15:presenceInfo xmlns:p15="http://schemas.microsoft.com/office/powerpoint/2012/main" userId="scala&amp;c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82" d="100"/>
          <a:sy n="82" d="100"/>
        </p:scale>
        <p:origin x="301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48313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980" y="2619023"/>
            <a:ext cx="4285671" cy="3228619"/>
          </a:xfrm>
        </p:spPr>
        <p:txBody>
          <a:bodyPr anchor="b">
            <a:normAutofit/>
          </a:bodyPr>
          <a:lstStyle>
            <a:lvl1pPr algn="r">
              <a:defRPr sz="33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980" y="5847645"/>
            <a:ext cx="4285671" cy="1873956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64234" y="7827435"/>
            <a:ext cx="909130" cy="503767"/>
          </a:xfrm>
        </p:spPr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980" y="7827435"/>
            <a:ext cx="2949103" cy="50376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0514" y="7827435"/>
            <a:ext cx="313137" cy="503767"/>
          </a:xfrm>
        </p:spPr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76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6310487"/>
            <a:ext cx="5829300" cy="755651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1" y="1242816"/>
            <a:ext cx="5143500" cy="4219968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200"/>
            </a:lvl1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7066137"/>
            <a:ext cx="5829300" cy="65828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18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812803"/>
            <a:ext cx="5829299" cy="41655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5791200"/>
            <a:ext cx="5829299" cy="19304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649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16348" y="957486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01851" y="3668895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337" y="812803"/>
            <a:ext cx="5318473" cy="36575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41504" y="4470400"/>
            <a:ext cx="5157100" cy="508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00" y="5791200"/>
            <a:ext cx="5829300" cy="19304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226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4388864"/>
            <a:ext cx="5829301" cy="1958400"/>
          </a:xfrm>
        </p:spPr>
        <p:txBody>
          <a:bodyPr anchor="b">
            <a:normAutofit/>
          </a:bodyPr>
          <a:lstStyle>
            <a:lvl1pPr algn="l">
              <a:defRPr sz="21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6347264"/>
            <a:ext cx="5829302" cy="11472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446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6348" y="957486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1851" y="3668895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337" y="812803"/>
            <a:ext cx="5318473" cy="36575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2900" y="5181600"/>
            <a:ext cx="5829301" cy="11853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6366933"/>
            <a:ext cx="5829301" cy="1354667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222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30" y="812803"/>
            <a:ext cx="5829301" cy="36575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8330" y="4673600"/>
            <a:ext cx="5829301" cy="1117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330" y="5791200"/>
            <a:ext cx="5829301" cy="193040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60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812802"/>
            <a:ext cx="5829300" cy="1941689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053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4734" y="812801"/>
            <a:ext cx="1257466" cy="6908801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492638" cy="69088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42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77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4411441"/>
            <a:ext cx="5829300" cy="19584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6369841"/>
            <a:ext cx="5829300" cy="11472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31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856091"/>
            <a:ext cx="2859786" cy="486551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2415" y="2856091"/>
            <a:ext cx="2859786" cy="486551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51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611" y="2957690"/>
            <a:ext cx="2655452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826935"/>
            <a:ext cx="2859786" cy="3894664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33340" y="2957690"/>
            <a:ext cx="2638860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2414" y="3826935"/>
            <a:ext cx="2859786" cy="3894664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03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812802"/>
            <a:ext cx="5829300" cy="1941689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5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09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288" y="2077158"/>
            <a:ext cx="2147183" cy="1919109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609" y="812801"/>
            <a:ext cx="3470981" cy="69088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288" y="3996267"/>
            <a:ext cx="2147183" cy="246098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32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596" y="2314229"/>
            <a:ext cx="3072903" cy="18288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71900" y="1219200"/>
            <a:ext cx="2400300" cy="6096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200" dirty="0"/>
            </a:lvl1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596" y="4143029"/>
            <a:ext cx="3072903" cy="24384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18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812802"/>
            <a:ext cx="5829300" cy="194168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56091"/>
            <a:ext cx="5829300" cy="486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92784" y="7827435"/>
            <a:ext cx="909130" cy="503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3302334-7E8B-4320-A1E2-4B05AC15A670}" type="datetimeFigureOut">
              <a:rPr lang="fr-FR" smtClean="0"/>
              <a:pPr/>
              <a:t>08/12/2024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1" y="7827435"/>
            <a:ext cx="4492733" cy="503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9064" y="7827435"/>
            <a:ext cx="313137" cy="503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217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3" name="Picture 79" descr="C:\Users\Tom\AppData\Local\Microsoft\Windows\Temporary Internet Files\Content.IE5\3TCQXQ9O\MPj044026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429001" y="1763688"/>
            <a:ext cx="324035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fr-FR" sz="2000" dirty="0">
                <a:latin typeface="Times New Roman" pitchFamily="18" charset="0"/>
                <a:cs typeface="Arial" pitchFamily="34" charset="0"/>
              </a:rPr>
              <a:t>MENU 49,90€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Coupe de Prosecco rosée et ses mises en bouche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fr-FR" sz="2000" dirty="0">
                <a:latin typeface="Times New Roman" pitchFamily="18" charset="0"/>
                <a:cs typeface="Arial" pitchFamily="34" charset="0"/>
              </a:rPr>
              <a:t>Toast de foie gras et sa confiture de figues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fr-FR" sz="2000" dirty="0">
                <a:latin typeface="Times New Roman" pitchFamily="18" charset="0"/>
                <a:cs typeface="Arial" pitchFamily="34" charset="0"/>
              </a:rPr>
              <a:t>*****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Blanquette de St Jacques aux champignons   ou Pizza </a:t>
            </a:r>
            <a:r>
              <a:rPr kumimoji="0" lang="fr-FR" sz="2000" b="0" i="0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Salmone</a:t>
            </a:r>
            <a:endParaRPr kumimoji="0" lang="fr-FR" sz="20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fr-FR" sz="2000" dirty="0">
                <a:latin typeface="Times New Roman" pitchFamily="18" charset="0"/>
                <a:cs typeface="Arial" pitchFamily="34" charset="0"/>
              </a:rPr>
              <a:t>*****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Poire pochée au vin rouge </a:t>
            </a:r>
            <a:endParaRPr lang="fr-FR" sz="2000" dirty="0"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sur pain d ’épice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05C52BBD-4564-F57C-7022-386F5C4A3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984" y="395536"/>
            <a:ext cx="338437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000" i="0" u="none" strike="noStrike" cap="none" normalizeH="0" baseline="0" dirty="0">
                <a:ln>
                  <a:noFill/>
                </a:ln>
                <a:effectLst/>
                <a:latin typeface="Algerian" panose="04020705040A02060702" pitchFamily="82" charset="0"/>
                <a:cs typeface="Segoe UI Light" panose="020B0502040204020203" pitchFamily="34" charset="0"/>
              </a:rPr>
              <a:t>VENEZ FETER LA NOUVELLE        ANNEE </a:t>
            </a:r>
            <a:r>
              <a:rPr lang="fr-FR" sz="2000" dirty="0">
                <a:latin typeface="Algerian" panose="04020705040A02060702" pitchFamily="82" charset="0"/>
                <a:cs typeface="Segoe UI Light" panose="020B0502040204020203" pitchFamily="34" charset="0"/>
              </a:rPr>
              <a:t>AVEC NOUS</a:t>
            </a:r>
            <a:endParaRPr kumimoji="0" lang="fr-FR" sz="2000" i="0" u="none" strike="noStrike" cap="none" normalizeH="0" baseline="0" dirty="0">
              <a:ln>
                <a:noFill/>
              </a:ln>
              <a:effectLst/>
              <a:latin typeface="Algerian" panose="04020705040A02060702" pitchFamily="82" charset="0"/>
              <a:cs typeface="Segoe UI Light" panose="020B0502040204020203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3F7B969B-0B80-51C9-63E6-6CDA830ED4C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176451" y="6876256"/>
            <a:ext cx="2492897" cy="8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fr-FR" sz="2000" dirty="0">
                <a:latin typeface="Algerian" panose="04020705040A02060702" pitchFamily="82" charset="0"/>
                <a:cs typeface="Segoe UI Light" panose="020B0502040204020203" pitchFamily="34" charset="0"/>
              </a:rPr>
              <a:t>SOIREE DANSANTE et COTILLONS</a:t>
            </a:r>
            <a:endParaRPr kumimoji="0" lang="fr-FR" sz="2000" i="0" u="none" strike="noStrike" cap="none" normalizeH="0" baseline="0" dirty="0">
              <a:ln>
                <a:noFill/>
              </a:ln>
              <a:effectLst/>
              <a:latin typeface="Algerian" panose="04020705040A02060702" pitchFamily="82" charset="0"/>
              <a:cs typeface="Segoe UI Light" panose="020B0502040204020203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24466F56-1D3E-1227-9142-21FC44056C9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077072" y="7884368"/>
            <a:ext cx="27089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fr-FR" sz="2000" i="0" u="none" strike="noStrike" cap="none" normalizeH="0" baseline="0" dirty="0">
                <a:ln>
                  <a:noFill/>
                </a:ln>
                <a:effectLst/>
                <a:latin typeface="Algerian" panose="04020705040A02060702" pitchFamily="82" charset="0"/>
                <a:cs typeface="Segoe UI Light" panose="020B0502040204020203" pitchFamily="34" charset="0"/>
              </a:rPr>
              <a:t>N’HESITEZ PAS A RESERVER au </a:t>
            </a:r>
            <a:r>
              <a:rPr lang="fr-FR" sz="2000" dirty="0">
                <a:latin typeface="Algerian" panose="04020705040A02060702" pitchFamily="82" charset="0"/>
                <a:cs typeface="Segoe UI Light" panose="020B0502040204020203" pitchFamily="34" charset="0"/>
              </a:rPr>
              <a:t>02.78.77.11.47</a:t>
            </a:r>
            <a:endParaRPr kumimoji="0" lang="fr-FR" sz="2000" i="0" u="none" strike="noStrike" cap="none" normalizeH="0" baseline="0" dirty="0">
              <a:ln>
                <a:noFill/>
              </a:ln>
              <a:effectLst/>
              <a:latin typeface="Algerian" panose="04020705040A02060702" pitchFamily="82" charset="0"/>
              <a:cs typeface="Segoe UI Light" panose="020B0502040204020203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endParaRPr kumimoji="0" lang="fr-FR" sz="20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lgerian" panose="04020705040A02060702" pitchFamily="82" charset="0"/>
              <a:cs typeface="Segoe UI Light" panose="020B0502040204020203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élest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élest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élest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quiredFrom xmlns="6d93d202-47fc-4405-873a-cab67cc5f1b2" xsi:nil="true"/>
    <IsSearchable xmlns="6d93d202-47fc-4405-873a-cab67cc5f1b2">true</IsSearchable>
    <EditorialStatus xmlns="6d93d202-47fc-4405-873a-cab67cc5f1b2">Complete</EditorialStatus>
    <OriginAsset xmlns="6d93d202-47fc-4405-873a-cab67cc5f1b2" xsi:nil="true"/>
    <ThumbnailAssetId xmlns="6d93d202-47fc-4405-873a-cab67cc5f1b2" xsi:nil="true"/>
    <TrustLevel xmlns="6d93d202-47fc-4405-873a-cab67cc5f1b2">3 Community New</TrustLevel>
    <MarketSpecific xmlns="6d93d202-47fc-4405-873a-cab67cc5f1b2">true</MarketSpecific>
    <TPNamespace xmlns="6d93d202-47fc-4405-873a-cab67cc5f1b2" xsi:nil="true"/>
    <DirectSourceMarket xmlns="6d93d202-47fc-4405-873a-cab67cc5f1b2">english</DirectSourceMarket>
    <MachineTranslated xmlns="6d93d202-47fc-4405-873a-cab67cc5f1b2">false</MachineTranslated>
    <PlannedPubDate xmlns="6d93d202-47fc-4405-873a-cab67cc5f1b2" xsi:nil="true"/>
    <SubmitterId xmlns="6d93d202-47fc-4405-873a-cab67cc5f1b2">9c60ae39-ee33-43c2-b863-454968d0f2cc</SubmitterId>
    <Downloads xmlns="6d93d202-47fc-4405-873a-cab67cc5f1b2">0</Downloads>
    <OriginalSourceMarket xmlns="6d93d202-47fc-4405-873a-cab67cc5f1b2">english</OriginalSourceMarket>
    <PublishTargets xmlns="6d93d202-47fc-4405-873a-cab67cc5f1b2">OfficeOnline</PublishTargets>
    <ArtSampleDocs xmlns="6d93d202-47fc-4405-873a-cab67cc5f1b2" xsi:nil="true"/>
    <ApprovalLog xmlns="6d93d202-47fc-4405-873a-cab67cc5f1b2" xsi:nil="true"/>
    <ApprovalStatus xmlns="6d93d202-47fc-4405-873a-cab67cc5f1b2">InProgress</ApprovalStatus>
    <TPComponent xmlns="6d93d202-47fc-4405-873a-cab67cc5f1b2">PPTFiles</TPComponent>
    <EditorialTags xmlns="6d93d202-47fc-4405-873a-cab67cc5f1b2" xsi:nil="true"/>
    <TPExecutable xmlns="6d93d202-47fc-4405-873a-cab67cc5f1b2" xsi:nil="true"/>
    <LastHandOff xmlns="6d93d202-47fc-4405-873a-cab67cc5f1b2" xsi:nil="true"/>
    <BusinessGroup xmlns="6d93d202-47fc-4405-873a-cab67cc5f1b2" xsi:nil="true"/>
    <TPAppVersion xmlns="6d93d202-47fc-4405-873a-cab67cc5f1b2">12</TPAppVersion>
    <VoteCount xmlns="6d93d202-47fc-4405-873a-cab67cc5f1b2" xsi:nil="true"/>
    <APAuthor xmlns="6d93d202-47fc-4405-873a-cab67cc5f1b2">
      <UserInfo>
        <DisplayName>_o14migrate</DisplayName>
        <AccountId>266</AccountId>
        <AccountType/>
      </UserInfo>
    </APAuthor>
    <TPCommandLine xmlns="6d93d202-47fc-4405-873a-cab67cc5f1b2">{PP} /n {FilePath}</TPCommandLine>
    <UACurrentWords xmlns="6d93d202-47fc-4405-873a-cab67cc5f1b2" xsi:nil="true"/>
    <AssetId xmlns="6d93d202-47fc-4405-873a-cab67cc5f1b2">TP030007567</AssetId>
    <Manager xmlns="6d93d202-47fc-4405-873a-cab67cc5f1b2" xsi:nil="true"/>
    <NumericId xmlns="6d93d202-47fc-4405-873a-cab67cc5f1b2">-1</NumericId>
    <Component xmlns="64acb2c5-0a2b-4bda-bd34-58e36cbb80d2" xsi:nil="true"/>
    <HandoffToMSDN xmlns="6d93d202-47fc-4405-873a-cab67cc5f1b2" xsi:nil="true"/>
    <Markets xmlns="6d93d202-47fc-4405-873a-cab67cc5f1b2">
      <Value>2</Value>
    </Markets>
    <UALocComments xmlns="6d93d202-47fc-4405-873a-cab67cc5f1b2" xsi:nil="true"/>
    <UALocRecommendation xmlns="6d93d202-47fc-4405-873a-cab67cc5f1b2">Localize</UALocRecommendation>
    <AssetStart xmlns="6d93d202-47fc-4405-873a-cab67cc5f1b2">2010-04-16T14:24:09+00:00</AssetStart>
    <CrawlForDependencies xmlns="6d93d202-47fc-4405-873a-cab67cc5f1b2">false</CrawlForDependencies>
    <LastModifiedDateTime xmlns="6d93d202-47fc-4405-873a-cab67cc5f1b2" xsi:nil="true"/>
    <LastPublishResultLookup xmlns="6d93d202-47fc-4405-873a-cab67cc5f1b2" xsi:nil="true"/>
    <PublishStatusLookup xmlns="6d93d202-47fc-4405-873a-cab67cc5f1b2">
      <Value>328588</Value>
      <Value>502374</Value>
    </PublishStatusLookup>
    <AverageRating xmlns="6d93d202-47fc-4405-873a-cab67cc5f1b2" xsi:nil="true"/>
    <CSXUpdate xmlns="6d93d202-47fc-4405-873a-cab67cc5f1b2">false</CSXUpdate>
    <UAProjectedTotalWords xmlns="6d93d202-47fc-4405-873a-cab67cc5f1b2" xsi:nil="true"/>
    <AssetExpire xmlns="6d93d202-47fc-4405-873a-cab67cc5f1b2">2100-01-01T00:00:00+00:00</AssetExpire>
    <AssetType xmlns="6d93d202-47fc-4405-873a-cab67cc5f1b2">TP</AssetType>
    <IntlLangReviewDate xmlns="6d93d202-47fc-4405-873a-cab67cc5f1b2" xsi:nil="true"/>
    <TPFriendlyName xmlns="6d93d202-47fc-4405-873a-cab67cc5f1b2">Thème noel - Invitation fête de fin d'année (bleue)</TPFriendlyName>
    <IntlLangReview xmlns="6d93d202-47fc-4405-873a-cab67cc5f1b2" xsi:nil="true"/>
    <OOCacheId xmlns="6d93d202-47fc-4405-873a-cab67cc5f1b2" xsi:nil="true"/>
    <PolicheckWords xmlns="6d93d202-47fc-4405-873a-cab67cc5f1b2" xsi:nil="true"/>
    <TemplateStatus xmlns="6d93d202-47fc-4405-873a-cab67cc5f1b2">Complete</TemplateStatus>
    <CSXSubmissionMarket xmlns="6d93d202-47fc-4405-873a-cab67cc5f1b2" xsi:nil="true"/>
    <FriendlyTitle xmlns="6d93d202-47fc-4405-873a-cab67cc5f1b2" xsi:nil="true"/>
    <TPLaunchHelpLinkType xmlns="6d93d202-47fc-4405-873a-cab67cc5f1b2" xsi:nil="true"/>
    <Providers xmlns="6d93d202-47fc-4405-873a-cab67cc5f1b2" xsi:nil="true"/>
    <SourceTitle xmlns="6d93d202-47fc-4405-873a-cab67cc5f1b2">Thème noel - Invitation fête de fin d'année (bleue)</SourceTitle>
    <TemplateTemplateType xmlns="6d93d202-47fc-4405-873a-cab67cc5f1b2">PowerPoint 12 Default</TemplateTemplateType>
    <TimesCloned xmlns="6d93d202-47fc-4405-873a-cab67cc5f1b2" xsi:nil="true"/>
    <ClipArtFilename xmlns="6d93d202-47fc-4405-873a-cab67cc5f1b2" xsi:nil="true"/>
    <APDescription xmlns="6d93d202-47fc-4405-873a-cab67cc5f1b2" xsi:nil="true"/>
    <TPApplication xmlns="6d93d202-47fc-4405-873a-cab67cc5f1b2">PowerPoint</TPApplication>
    <CSXHash xmlns="6d93d202-47fc-4405-873a-cab67cc5f1b2">1C/n5zD0kURLHdAbFEHldbwqaN8=</CSXHash>
    <PrimaryImageGen xmlns="6d93d202-47fc-4405-873a-cab67cc5f1b2">true</PrimaryImageGen>
    <ContentItem xmlns="6d93d202-47fc-4405-873a-cab67cc5f1b2" xsi:nil="true"/>
    <IsDeleted xmlns="6d93d202-47fc-4405-873a-cab67cc5f1b2">false</IsDeleted>
    <ShowIn xmlns="6d93d202-47fc-4405-873a-cab67cc5f1b2">Show everywhere</ShowIn>
    <BugNumber xmlns="6d93d202-47fc-4405-873a-cab67cc5f1b2" xsi:nil="true"/>
    <LegacyData xmlns="6d93d202-47fc-4405-873a-cab67cc5f1b2">ListingID:;Manager:;BuildStatus:Publish Passed;MockupPath:</LegacyData>
    <TPLaunchHelpLink xmlns="6d93d202-47fc-4405-873a-cab67cc5f1b2" xsi:nil="true"/>
    <Milestone xmlns="6d93d202-47fc-4405-873a-cab67cc5f1b2" xsi:nil="true"/>
    <UANotes xmlns="6d93d202-47fc-4405-873a-cab67cc5f1b2" xsi:nil="true"/>
    <Description0 xmlns="64acb2c5-0a2b-4bda-bd34-58e36cbb80d2" xsi:nil="true"/>
    <IntlLangReviewer xmlns="6d93d202-47fc-4405-873a-cab67cc5f1b2" xsi:nil="true"/>
    <IntlLocPriority xmlns="6d93d202-47fc-4405-873a-cab67cc5f1b2" xsi:nil="true"/>
    <OpenTemplate xmlns="6d93d202-47fc-4405-873a-cab67cc5f1b2">true</OpenTemplate>
    <Provider xmlns="6d93d202-47fc-4405-873a-cab67cc5f1b2" xsi:nil="true"/>
    <CSXSubmissionDate xmlns="6d93d202-47fc-4405-873a-cab67cc5f1b2">2009-10-11T07:00:00+00:00</CSXSubmissionDate>
    <TPClientViewer xmlns="6d93d202-47fc-4405-873a-cab67cc5f1b2" xsi:nil="true"/>
    <DSATActionTaken xmlns="6d93d202-47fc-4405-873a-cab67cc5f1b2" xsi:nil="true"/>
    <APEditor xmlns="6d93d202-47fc-4405-873a-cab67cc5f1b2">
      <UserInfo>
        <DisplayName>_o14migrate</DisplayName>
        <AccountId>266</AccountId>
        <AccountType/>
      </UserInfo>
    </APEditor>
    <TPInstallLocation xmlns="6d93d202-47fc-4405-873a-cab67cc5f1b2">{My Templates}</TPInstallLocation>
    <OutputCachingOn xmlns="6d93d202-47fc-4405-873a-cab67cc5f1b2">false</OutputCachingOn>
    <ParentAssetId xmlns="6d93d202-47fc-4405-873a-cab67cc5f1b2" xsi:nil="true"/>
    <LocManualTestRequired xmlns="6d93d202-47fc-4405-873a-cab67cc5f1b2">false</LocManualTestRequired>
    <LocalizationTagsTaxHTField0 xmlns="6d93d202-47fc-4405-873a-cab67cc5f1b2">
      <Terms xmlns="http://schemas.microsoft.com/office/infopath/2007/PartnerControls"/>
    </LocalizationTagsTaxHTField0>
    <CampaignTagsTaxHTField0 xmlns="6d93d202-47fc-4405-873a-cab67cc5f1b2">
      <Terms xmlns="http://schemas.microsoft.com/office/infopath/2007/PartnerControls"/>
    </CampaignTagsTaxHTField0>
    <LocLastLocAttemptVersionLookup xmlns="6d93d202-47fc-4405-873a-cab67cc5f1b2">169884</LocLastLocAttemptVersionLookup>
    <InternalTagsTaxHTField0 xmlns="6d93d202-47fc-4405-873a-cab67cc5f1b2">
      <Terms xmlns="http://schemas.microsoft.com/office/infopath/2007/PartnerControls"/>
    </InternalTagsTaxHTField0>
    <LocRecommendedHandoff xmlns="6d93d202-47fc-4405-873a-cab67cc5f1b2" xsi:nil="true"/>
    <BlockPublish xmlns="6d93d202-47fc-4405-873a-cab67cc5f1b2">false</BlockPublish>
    <LocComments xmlns="6d93d202-47fc-4405-873a-cab67cc5f1b2" xsi:nil="true"/>
    <TaxCatchAll xmlns="6d93d202-47fc-4405-873a-cab67cc5f1b2"/>
    <OriginalRelease xmlns="6d93d202-47fc-4405-873a-cab67cc5f1b2">14</OriginalRelease>
    <RecommendationsModifier xmlns="6d93d202-47fc-4405-873a-cab67cc5f1b2" xsi:nil="true"/>
    <ScenarioTagsTaxHTField0 xmlns="6d93d202-47fc-4405-873a-cab67cc5f1b2">
      <Terms xmlns="http://schemas.microsoft.com/office/infopath/2007/PartnerControls"/>
    </ScenarioTagsTaxHTField0>
    <FeatureTagsTaxHTField0 xmlns="6d93d202-47fc-4405-873a-cab67cc5f1b2">
      <Terms xmlns="http://schemas.microsoft.com/office/infopath/2007/PartnerControls"/>
    </FeatureTagsTaxHTField0>
    <LocMarketGroupTiers2 xmlns="6d93d202-47fc-4405-873a-cab67cc5f1b2" xsi:nil="true"/>
  </documentManagement>
</p:properties>
</file>

<file path=customXml/itemProps1.xml><?xml version="1.0" encoding="utf-8"?>
<ds:datastoreItem xmlns:ds="http://schemas.openxmlformats.org/officeDocument/2006/customXml" ds:itemID="{22A69ECB-8A41-4D02-871B-9B693C3347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2966D9-7D96-4009-947B-8B601CC8C6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46FDA3-3A63-4D7E-A708-26EF047F4CA0}">
  <ds:schemaRefs>
    <ds:schemaRef ds:uri="http://purl.org/dc/dcmitype/"/>
    <ds:schemaRef ds:uri="64acb2c5-0a2b-4bda-bd34-58e36cbb80d2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6d93d202-47fc-4405-873a-cab67cc5f1b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TM03457452[[fn=Céleste]]</Template>
  <TotalTime>0</TotalTime>
  <Words>58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Times New Roman</vt:lpstr>
      <vt:lpstr>Céleste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scala&amp;co</dc:creator>
  <cp:lastModifiedBy>scala&amp;co</cp:lastModifiedBy>
  <cp:revision>8</cp:revision>
  <cp:lastPrinted>2024-12-08T11:12:34Z</cp:lastPrinted>
  <dcterms:created xsi:type="dcterms:W3CDTF">2024-11-11T16:21:30Z</dcterms:created>
  <dcterms:modified xsi:type="dcterms:W3CDTF">2024-12-08T11:12:37Z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0x01010069924D1ECC420D47A2456556BC94F7370400BDF4491DEA4973499845289601F88B9F</vt:lpwstr>
  </property>
  <property fmtid="{D5CDD505-2E9C-101B-9397-08002B2CF9AE}" pid="3" name="Applications">
    <vt:lpwstr>53;#PowerPoint 12</vt:lpwstr>
  </property>
  <property fmtid="{D5CDD505-2E9C-101B-9397-08002B2CF9AE}" pid="4" name="Order">
    <vt:r8>8640300</vt:r8>
  </property>
  <property fmtid="{D5CDD505-2E9C-101B-9397-08002B2CF9AE}" pid="5" name="APTrustLevel">
    <vt:r8>3</vt:r8>
  </property>
</Properties>
</file>