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ala&amp;co" initials="s" lastIdx="2" clrIdx="0">
    <p:extLst>
      <p:ext uri="{19B8F6BF-5375-455C-9EA6-DF929625EA0E}">
        <p15:presenceInfo xmlns:p15="http://schemas.microsoft.com/office/powerpoint/2012/main" userId="scala&amp;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82" d="100"/>
          <a:sy n="82" d="100"/>
        </p:scale>
        <p:origin x="301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483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980" y="2619023"/>
            <a:ext cx="4285671" cy="3228619"/>
          </a:xfrm>
        </p:spPr>
        <p:txBody>
          <a:bodyPr anchor="b">
            <a:normAutofit/>
          </a:bodyPr>
          <a:lstStyle>
            <a:lvl1pPr algn="r">
              <a:defRPr sz="33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980" y="5847645"/>
            <a:ext cx="4285671" cy="18739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64234" y="7827435"/>
            <a:ext cx="909130" cy="503767"/>
          </a:xfrm>
        </p:spPr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980" y="7827435"/>
            <a:ext cx="2949103" cy="50376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0514" y="7827435"/>
            <a:ext cx="313137" cy="503767"/>
          </a:xfrm>
        </p:spPr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76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6310487"/>
            <a:ext cx="5829300" cy="755651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1242816"/>
            <a:ext cx="5143500" cy="4219968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200"/>
            </a:lvl1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7066137"/>
            <a:ext cx="5829300" cy="65828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18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812803"/>
            <a:ext cx="5829299" cy="41655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5791200"/>
            <a:ext cx="5829299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649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6348" y="957486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01851" y="3668895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37" y="812803"/>
            <a:ext cx="5318473" cy="36575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1504" y="4470400"/>
            <a:ext cx="5157100" cy="508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00" y="5791200"/>
            <a:ext cx="5829300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226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388864"/>
            <a:ext cx="5829301" cy="1958400"/>
          </a:xfrm>
        </p:spPr>
        <p:txBody>
          <a:bodyPr anchor="b">
            <a:normAutofit/>
          </a:bodyPr>
          <a:lstStyle>
            <a:lvl1pPr algn="l">
              <a:defRPr sz="21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347264"/>
            <a:ext cx="5829302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446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6348" y="957486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1851" y="3668895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37" y="812803"/>
            <a:ext cx="5318473" cy="36575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2900" y="5181600"/>
            <a:ext cx="5829301" cy="11853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366933"/>
            <a:ext cx="5829301" cy="1354667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222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30" y="812803"/>
            <a:ext cx="5829301" cy="36575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8330" y="4673600"/>
            <a:ext cx="5829301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30" y="5791200"/>
            <a:ext cx="5829301" cy="193040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60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812802"/>
            <a:ext cx="5829300" cy="1941689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053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734" y="812801"/>
            <a:ext cx="1257466" cy="6908801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492638" cy="69088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42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7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4411441"/>
            <a:ext cx="5829300" cy="1958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6369841"/>
            <a:ext cx="5829300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31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856091"/>
            <a:ext cx="2859786" cy="486551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2415" y="2856091"/>
            <a:ext cx="2859786" cy="486551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51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611" y="2957690"/>
            <a:ext cx="2655452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826935"/>
            <a:ext cx="2859786" cy="3894664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33340" y="2957690"/>
            <a:ext cx="263886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2414" y="3826935"/>
            <a:ext cx="2859786" cy="3894664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03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812802"/>
            <a:ext cx="5829300" cy="194168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5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09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88" y="2077158"/>
            <a:ext cx="2147183" cy="1919109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609" y="812801"/>
            <a:ext cx="3470981" cy="69088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288" y="3996267"/>
            <a:ext cx="2147183" cy="24609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32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96" y="2314229"/>
            <a:ext cx="3072903" cy="18288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71900" y="1219200"/>
            <a:ext cx="2400300" cy="6096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200" dirty="0"/>
            </a:lvl1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596" y="4143029"/>
            <a:ext cx="3072903" cy="24384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8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812802"/>
            <a:ext cx="5829300" cy="19416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56091"/>
            <a:ext cx="5829300" cy="486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2784" y="7827435"/>
            <a:ext cx="909130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302334-7E8B-4320-A1E2-4B05AC15A670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7827435"/>
            <a:ext cx="4492733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9064" y="7827435"/>
            <a:ext cx="313137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21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3" name="Picture 79" descr="C:\Users\Tom\AppData\Local\Microsoft\Windows\Temporary Internet Files\Content.IE5\3TCQXQ9O\MPj044026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429001" y="1763688"/>
            <a:ext cx="324035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Times New Roman" pitchFamily="18" charset="0"/>
                <a:cs typeface="Arial" pitchFamily="34" charset="0"/>
              </a:rPr>
              <a:t>MENU 49,90€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Coupe de Prosecco rosée et ses mises en bouche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Times New Roman" pitchFamily="18" charset="0"/>
                <a:cs typeface="Arial" pitchFamily="34" charset="0"/>
              </a:rPr>
              <a:t>Toast de foie gras et sa confiture de figues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Times New Roman" pitchFamily="18" charset="0"/>
                <a:cs typeface="Arial" pitchFamily="34" charset="0"/>
              </a:rPr>
              <a:t>*****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Blanquette de St Jacques aux champignons   ou Pizza </a:t>
            </a:r>
            <a:r>
              <a:rPr kumimoji="0" lang="fr-FR" sz="20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Salmone</a:t>
            </a:r>
            <a:endParaRPr kumimoji="0" lang="fr-FR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Times New Roman" pitchFamily="18" charset="0"/>
                <a:cs typeface="Arial" pitchFamily="34" charset="0"/>
              </a:rPr>
              <a:t>*****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Poire pochée au vin rouge </a:t>
            </a:r>
            <a:endParaRPr lang="fr-FR" sz="2000" dirty="0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sur pain d ’épice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05C52BBD-4564-F57C-7022-386F5C4A3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984" y="395536"/>
            <a:ext cx="338437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i="0" u="none" strike="noStrike" cap="none" normalizeH="0" baseline="0" dirty="0">
                <a:ln>
                  <a:noFill/>
                </a:ln>
                <a:effectLst/>
                <a:latin typeface="Algerian" panose="04020705040A02060702" pitchFamily="82" charset="0"/>
                <a:cs typeface="Segoe UI Light" panose="020B0502040204020203" pitchFamily="34" charset="0"/>
              </a:rPr>
              <a:t>VENEZ FETER LA NOUVELLE        ANNEE </a:t>
            </a:r>
            <a:r>
              <a:rPr lang="fr-FR" sz="2000" dirty="0">
                <a:latin typeface="Algerian" panose="04020705040A02060702" pitchFamily="82" charset="0"/>
                <a:cs typeface="Segoe UI Light" panose="020B0502040204020203" pitchFamily="34" charset="0"/>
              </a:rPr>
              <a:t>AVEC NOUS</a:t>
            </a:r>
            <a:endParaRPr kumimoji="0" lang="fr-FR" sz="2000" i="0" u="none" strike="noStrike" cap="none" normalizeH="0" baseline="0" dirty="0">
              <a:ln>
                <a:noFill/>
              </a:ln>
              <a:effectLst/>
              <a:latin typeface="Algerian" panose="04020705040A02060702" pitchFamily="82" charset="0"/>
              <a:cs typeface="Segoe UI Light" panose="020B0502040204020203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F7B969B-0B80-51C9-63E6-6CDA830ED4C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176451" y="6876256"/>
            <a:ext cx="2492897" cy="8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Algerian" panose="04020705040A02060702" pitchFamily="82" charset="0"/>
                <a:cs typeface="Segoe UI Light" panose="020B0502040204020203" pitchFamily="34" charset="0"/>
              </a:rPr>
              <a:t>SOIREE DANSANTE et COTILLONS</a:t>
            </a:r>
            <a:endParaRPr kumimoji="0" lang="fr-FR" sz="2000" i="0" u="none" strike="noStrike" cap="none" normalizeH="0" baseline="0" dirty="0">
              <a:ln>
                <a:noFill/>
              </a:ln>
              <a:effectLst/>
              <a:latin typeface="Algerian" panose="04020705040A02060702" pitchFamily="82" charset="0"/>
              <a:cs typeface="Segoe UI Light" panose="020B0502040204020203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4466F56-1D3E-1227-9142-21FC44056C9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077072" y="7884368"/>
            <a:ext cx="27089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i="0" u="none" strike="noStrike" cap="none" normalizeH="0" baseline="0" dirty="0">
                <a:ln>
                  <a:noFill/>
                </a:ln>
                <a:effectLst/>
                <a:latin typeface="Algerian" panose="04020705040A02060702" pitchFamily="82" charset="0"/>
                <a:cs typeface="Segoe UI Light" panose="020B0502040204020203" pitchFamily="34" charset="0"/>
              </a:rPr>
              <a:t>N’HESITEZ PAS A RESERVER au </a:t>
            </a:r>
            <a:r>
              <a:rPr lang="fr-FR" sz="2000" dirty="0">
                <a:latin typeface="Algerian" panose="04020705040A02060702" pitchFamily="82" charset="0"/>
                <a:cs typeface="Segoe UI Light" panose="020B0502040204020203" pitchFamily="34" charset="0"/>
              </a:rPr>
              <a:t>02.78.77.11.47</a:t>
            </a:r>
            <a:endParaRPr kumimoji="0" lang="fr-FR" sz="2000" i="0" u="none" strike="noStrike" cap="none" normalizeH="0" baseline="0" dirty="0">
              <a:ln>
                <a:noFill/>
              </a:ln>
              <a:effectLst/>
              <a:latin typeface="Algerian" panose="04020705040A02060702" pitchFamily="82" charset="0"/>
              <a:cs typeface="Segoe UI Light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fr-FR" sz="2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lgerian" panose="04020705040A02060702" pitchFamily="82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TP030007567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2010-04-16T14:24:09+00:00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328588</Value>
      <Value>502374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noel - Invitation fête de fin d'année (bleue)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noel - Invitation fête de fin d'année (bleue)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1C/n5zD0kURLHdAbFEHldbwqaN8=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2009-10-11T07:00:00+00:00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169884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22A69ECB-8A41-4D02-871B-9B693C334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966D9-7D96-4009-947B-8B601CC8C6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6FDA3-3A63-4D7E-A708-26EF047F4CA0}">
  <ds:schemaRefs>
    <ds:schemaRef ds:uri="http://purl.org/dc/dcmitype/"/>
    <ds:schemaRef ds:uri="64acb2c5-0a2b-4bda-bd34-58e36cbb80d2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d93d202-47fc-4405-873a-cab67cc5f1b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0</TotalTime>
  <Words>58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Times New Roman</vt:lpstr>
      <vt:lpstr>Céleste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scala&amp;co</dc:creator>
  <cp:lastModifiedBy>scala&amp;co</cp:lastModifiedBy>
  <cp:revision>8</cp:revision>
  <cp:lastPrinted>2024-12-08T11:12:34Z</cp:lastPrinted>
  <dcterms:created xsi:type="dcterms:W3CDTF">2024-11-11T16:21:30Z</dcterms:created>
  <dcterms:modified xsi:type="dcterms:W3CDTF">2024-12-08T11:12:37Z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8640300</vt:r8>
  </property>
  <property fmtid="{D5CDD505-2E9C-101B-9397-08002B2CF9AE}" pid="5" name="APTrustLevel">
    <vt:r8>3</vt:r8>
  </property>
</Properties>
</file>